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2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10EC25-D717-475A-B923-BE0FC590F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0798" y="314841"/>
            <a:ext cx="8791575" cy="238760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停車場車牌辨識系統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9CBA42-8BCC-4C23-885D-1591FE9FB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7255" y="3222026"/>
            <a:ext cx="8791575" cy="2454379"/>
          </a:xfrm>
        </p:spPr>
        <p:txBody>
          <a:bodyPr>
            <a:normAutofit fontScale="55000" lnSpcReduction="20000"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蔡振凱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班級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夜電子三甲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報告日期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:108/5/28</a:t>
            </a: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製作學生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曾品鈞 、 陳岳鋒 、 楊岡穎 、 蔡佳展</a:t>
            </a:r>
            <a:endParaRPr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40540411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40540419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40540425</a:t>
            </a:r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4361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92C0B-A9A4-48D7-B7BB-A0FE9C8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第五次專題提報大綱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FEF92D-BDC0-4ECE-AE14-68F6F4414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監督式學習</a:t>
            </a:r>
            <a:r>
              <a:rPr lang="zh-TW" altLang="en-US" b="1" dirty="0"/>
              <a:t>（</a:t>
            </a:r>
            <a:r>
              <a:rPr lang="en-US" altLang="zh-TW" b="1" dirty="0"/>
              <a:t>Supervised learning</a:t>
            </a:r>
            <a:r>
              <a:rPr lang="zh-TW" altLang="en-US" b="1" dirty="0"/>
              <a:t>）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運作介紹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監督式學習標記軟體介紹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labelImg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蒐集學習車輛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660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0375419-1FAF-4EE8-A70B-6C78847FB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機器學習</a:t>
            </a:r>
            <a:br>
              <a:rPr lang="zh-TW" altLang="en-US" sz="40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endParaRPr lang="zh-TW" altLang="en-US" sz="4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5" name="圖片版面配置區 14">
            <a:extLst>
              <a:ext uri="{FF2B5EF4-FFF2-40B4-BE49-F238E27FC236}">
                <a16:creationId xmlns:a16="http://schemas.microsoft.com/office/drawing/2014/main" id="{EE6BF25D-1D16-47F2-A05A-F4C456A54C0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21930" y="2249488"/>
            <a:ext cx="4717353" cy="3541712"/>
          </a:xfrm>
        </p:spPr>
      </p:pic>
      <p:pic>
        <p:nvPicPr>
          <p:cNvPr id="22" name="內容版面配置區 21">
            <a:extLst>
              <a:ext uri="{FF2B5EF4-FFF2-40B4-BE49-F238E27FC236}">
                <a16:creationId xmlns:a16="http://schemas.microsoft.com/office/drawing/2014/main" id="{F9EC18B4-DA3B-4A7A-9465-3F2D421A62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45913"/>
            <a:ext cx="4875213" cy="3348861"/>
          </a:xfrm>
        </p:spPr>
      </p:pic>
    </p:spTree>
    <p:extLst>
      <p:ext uri="{BB962C8B-B14F-4D97-AF65-F5344CB8AC3E}">
        <p14:creationId xmlns:p14="http://schemas.microsoft.com/office/powerpoint/2010/main" val="352281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408486F-C371-427C-852D-15F886AFC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labelImg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介紹</a:t>
            </a:r>
            <a:endParaRPr lang="zh-TW" altLang="en-US" dirty="0"/>
          </a:p>
        </p:txBody>
      </p:sp>
      <p:pic>
        <p:nvPicPr>
          <p:cNvPr id="11" name="圖片版面配置區 10">
            <a:extLst>
              <a:ext uri="{FF2B5EF4-FFF2-40B4-BE49-F238E27FC236}">
                <a16:creationId xmlns:a16="http://schemas.microsoft.com/office/drawing/2014/main" id="{70328D8E-1A41-40B3-9C52-60B73E02B48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752" r="5752"/>
          <a:stretch>
            <a:fillRect/>
          </a:stretch>
        </p:blipFill>
        <p:spPr/>
      </p:pic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2D71BD4B-8747-4F9F-8D34-1ED4C940B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在使用深度學習來實作影像的物件偵測時，都會需要有大量的已知資料集，也就是照片加上物件的所在位置以及物件的名稱，而通常若要準備這類的資料，初期都會使用人工的方式來手動標註，而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LabelImg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就是用來標註照片中物體位置與名稱的小工具。</a:t>
            </a:r>
          </a:p>
        </p:txBody>
      </p:sp>
    </p:spTree>
    <p:extLst>
      <p:ext uri="{BB962C8B-B14F-4D97-AF65-F5344CB8AC3E}">
        <p14:creationId xmlns:p14="http://schemas.microsoft.com/office/powerpoint/2010/main" val="1463135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B0F571-0044-47AD-AA0F-02E93FC0A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labelImg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實作</a:t>
            </a:r>
            <a:endParaRPr lang="zh-TW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2EE58D-8EB5-4D22-95D1-79550ED41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9906000" cy="823912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我們將車牌框選出來並標記，讓電腦可以從影像中找出車牌位子，並加入車種辨識以便紀錄出入車輛種類。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C0D24C83-7BA2-4F00-9108-B76012BDD3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64155" y="3073400"/>
            <a:ext cx="4832902" cy="2717800"/>
          </a:xfrm>
        </p:spPr>
      </p:pic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811E25C6-3828-4D85-95F4-5F338FD64A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97759" y="3073400"/>
            <a:ext cx="4824094" cy="2717800"/>
          </a:xfrm>
        </p:spPr>
      </p:pic>
    </p:spTree>
    <p:extLst>
      <p:ext uri="{BB962C8B-B14F-4D97-AF65-F5344CB8AC3E}">
        <p14:creationId xmlns:p14="http://schemas.microsoft.com/office/powerpoint/2010/main" val="335599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83C97-F72B-4A9C-8C81-110574764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下期進度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107E0C-57AF-4077-B3A3-85F3A3D8F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持續增加學習</a:t>
            </a:r>
            <a:r>
              <a:rPr lang="en-US" altLang="zh-TW" dirty="0"/>
              <a:t>data</a:t>
            </a:r>
          </a:p>
          <a:p>
            <a:r>
              <a:rPr lang="zh-TW" altLang="en-US" dirty="0"/>
              <a:t>將標記程式加入</a:t>
            </a:r>
            <a:r>
              <a:rPr lang="en-US" altLang="zh-TW" dirty="0"/>
              <a:t>yolov3</a:t>
            </a:r>
            <a:r>
              <a:rPr lang="zh-TW" altLang="en-US" dirty="0"/>
              <a:t>中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57438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78B8AF-FF32-493F-90C1-10A1C22BC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264" y="1658143"/>
            <a:ext cx="499925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8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報告結束</a:t>
            </a:r>
            <a:endParaRPr lang="zh-TW" altLang="en-US" sz="8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782EE56-0F93-4A4A-971B-6426CD2881B8}"/>
              </a:ext>
            </a:extLst>
          </p:cNvPr>
          <p:cNvSpPr txBox="1"/>
          <p:nvPr/>
        </p:nvSpPr>
        <p:spPr>
          <a:xfrm>
            <a:off x="2656114" y="3764478"/>
            <a:ext cx="5953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謝謝教授、同學耐心聽講</a:t>
            </a:r>
          </a:p>
        </p:txBody>
      </p:sp>
    </p:spTree>
    <p:extLst>
      <p:ext uri="{BB962C8B-B14F-4D97-AF65-F5344CB8AC3E}">
        <p14:creationId xmlns:p14="http://schemas.microsoft.com/office/powerpoint/2010/main" val="4069304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187</TotalTime>
  <Words>196</Words>
  <Application>Microsoft Office PowerPoint</Application>
  <PresentationFormat>寬螢幕</PresentationFormat>
  <Paragraphs>20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標楷體</vt:lpstr>
      <vt:lpstr>Arial</vt:lpstr>
      <vt:lpstr>Tw Cen MT</vt:lpstr>
      <vt:lpstr>電路</vt:lpstr>
      <vt:lpstr>停車場車牌辨識系統</vt:lpstr>
      <vt:lpstr>第五次專題提報大綱</vt:lpstr>
      <vt:lpstr>機器學習 </vt:lpstr>
      <vt:lpstr>labelImg 介紹</vt:lpstr>
      <vt:lpstr>labelImg 實作</vt:lpstr>
      <vt:lpstr>下期進度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停車場車牌辨識系統</dc:title>
  <dc:creator>岡穎 楊</dc:creator>
  <cp:lastModifiedBy>岡穎 楊</cp:lastModifiedBy>
  <cp:revision>22</cp:revision>
  <dcterms:created xsi:type="dcterms:W3CDTF">2019-05-19T13:12:11Z</dcterms:created>
  <dcterms:modified xsi:type="dcterms:W3CDTF">2019-05-26T16:51:22Z</dcterms:modified>
</cp:coreProperties>
</file>

<file path=docProps/thumbnail.jpeg>
</file>